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2E360A-AE58-41DD-A475-A858DE6C8AA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BE25F2-9EBD-4F93-B206-91F86CFC8E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BsIHV__voM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hannel.nationalgeographic.com/videos/man-made-diamond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hannel.nationalgeographic.com/videos/gem-formati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Minerals and 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Nonsilicate</a:t>
            </a:r>
            <a:r>
              <a:rPr lang="en-US" dirty="0" smtClean="0"/>
              <a:t>- doesn't not contain the silicate building block </a:t>
            </a:r>
          </a:p>
          <a:p>
            <a:pPr lvl="1"/>
            <a:r>
              <a:rPr lang="en-US" dirty="0" smtClean="0"/>
              <a:t>Native elements- composed of only one element (Gold, silver, lead)</a:t>
            </a:r>
          </a:p>
          <a:p>
            <a:pPr lvl="1"/>
            <a:r>
              <a:rPr lang="en-US" dirty="0" smtClean="0"/>
              <a:t>Halides- form when fluorine (F) and chlorine (Cl) combine with elements (Fluorite CaF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Sulfates- contain sulfur (S) and oxygen (O) (Barite BaSO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Used in cosmetics, toothpaste and cement.</a:t>
            </a:r>
          </a:p>
          <a:p>
            <a:pPr lvl="1"/>
            <a:r>
              <a:rPr lang="en-US" dirty="0" smtClean="0"/>
              <a:t>Carbonates- contain carbon (C) and oxygen (O) (Calcite CaCO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Used in cement, building stones, and fireworks</a:t>
            </a:r>
          </a:p>
          <a:p>
            <a:pPr lvl="1"/>
            <a:r>
              <a:rPr lang="en-US" dirty="0" smtClean="0"/>
              <a:t>Oxides- form when elements like aluminum (Al) or iron (Fe) combine with oxygen (O) (Corundum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Sulfides- form when elements like lead (</a:t>
            </a:r>
            <a:r>
              <a:rPr lang="en-US" dirty="0" err="1" smtClean="0"/>
              <a:t>Pb</a:t>
            </a:r>
            <a:r>
              <a:rPr lang="en-US" dirty="0" smtClean="0"/>
              <a:t>) or iron (Fe) combine with sulfur 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</a:t>
            </a:r>
            <a:r>
              <a:rPr lang="en-US" dirty="0" err="1" smtClean="0"/>
              <a:t>Nonsilicate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81150"/>
            <a:ext cx="24669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3581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Halite- </a:t>
            </a:r>
            <a:r>
              <a:rPr lang="en-US" dirty="0" err="1" smtClean="0"/>
              <a:t>NaCl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74223"/>
            <a:ext cx="1381125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3429000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Cuprite- Cu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0" y="4103040"/>
            <a:ext cx="2409825" cy="1895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5500" y="62484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Gypsum- CaSO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38542"/>
            <a:ext cx="2447925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0" y="6248400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Pyrite- FeS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</a:t>
            </a:r>
            <a:r>
              <a:rPr lang="en-US" dirty="0" err="1" smtClean="0"/>
              <a:t>Nonsilicate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40680"/>
            <a:ext cx="2752725" cy="1657350"/>
          </a:xfrm>
        </p:spPr>
      </p:pic>
      <p:sp>
        <p:nvSpPr>
          <p:cNvPr id="6" name="TextBox 5"/>
          <p:cNvSpPr txBox="1"/>
          <p:nvPr/>
        </p:nvSpPr>
        <p:spPr>
          <a:xfrm>
            <a:off x="2282536" y="33924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Gold- Au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96" y="533400"/>
            <a:ext cx="2105025" cy="217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0147" y="2863334"/>
            <a:ext cx="131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Ruby-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8" y="4040557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9048" y="6019800"/>
            <a:ext cx="230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MgSO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54807"/>
            <a:ext cx="2133600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5144578" y="6019800"/>
            <a:ext cx="144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Fluorite: CaF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are the classes of rocks?</a:t>
            </a:r>
          </a:p>
          <a:p>
            <a:pPr lvl="2"/>
            <a:r>
              <a:rPr lang="en-US" dirty="0" smtClean="0"/>
              <a:t>Sedimentary</a:t>
            </a:r>
          </a:p>
          <a:p>
            <a:pPr lvl="2"/>
            <a:r>
              <a:rPr lang="en-US" dirty="0" smtClean="0"/>
              <a:t>Igneous</a:t>
            </a:r>
          </a:p>
          <a:p>
            <a:pPr lvl="2"/>
            <a:r>
              <a:rPr lang="en-US" dirty="0" smtClean="0"/>
              <a:t>Metamorphic</a:t>
            </a:r>
          </a:p>
          <a:p>
            <a:pPr lvl="1"/>
            <a:r>
              <a:rPr lang="en-US" dirty="0" smtClean="0"/>
              <a:t>Sedimentary- form when minerals that form from solutions or sediment from older rocks get pressed and cemented together</a:t>
            </a:r>
          </a:p>
          <a:p>
            <a:pPr lvl="2"/>
            <a:r>
              <a:rPr lang="en-US" dirty="0" smtClean="0"/>
              <a:t>Forms when the weight from above presses down on the layers of minerals and sediment pieces</a:t>
            </a:r>
          </a:p>
          <a:p>
            <a:pPr lvl="2"/>
            <a:r>
              <a:rPr lang="en-US" dirty="0" smtClean="0"/>
              <a:t>Named according to size and type of fragments they contain</a:t>
            </a:r>
          </a:p>
          <a:p>
            <a:pPr lvl="3"/>
            <a:r>
              <a:rPr lang="en-US" dirty="0" smtClean="0"/>
              <a:t>Sandstone, limestone</a:t>
            </a:r>
          </a:p>
          <a:p>
            <a:pPr lvl="1"/>
            <a:r>
              <a:rPr lang="en-US" dirty="0" smtClean="0"/>
              <a:t>Igneous- forms when magma or lava cools and hardens to become solid</a:t>
            </a:r>
          </a:p>
          <a:p>
            <a:pPr lvl="2"/>
            <a:r>
              <a:rPr lang="en-US" dirty="0" smtClean="0"/>
              <a:t>When magma cools, minerals form and grow. (contains several minerals)</a:t>
            </a:r>
          </a:p>
          <a:p>
            <a:pPr lvl="3"/>
            <a:r>
              <a:rPr lang="en-US" dirty="0" smtClean="0"/>
              <a:t>Granite</a:t>
            </a:r>
          </a:p>
          <a:p>
            <a:pPr lvl="1"/>
            <a:r>
              <a:rPr lang="en-US" dirty="0" smtClean="0"/>
              <a:t>Metamorphic- forms when pressures, temperature, or chemical processes change existing rock</a:t>
            </a:r>
          </a:p>
          <a:p>
            <a:pPr lvl="2"/>
            <a:r>
              <a:rPr lang="en-US" dirty="0" smtClean="0"/>
              <a:t>Can be changed in 4 ways- by temp, pressure, temp and pressure, or chemical fluids</a:t>
            </a:r>
          </a:p>
          <a:p>
            <a:pPr lvl="3"/>
            <a:r>
              <a:rPr lang="en-US" dirty="0" smtClean="0"/>
              <a:t>Gneiss, marble, slate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9144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9" y="914400"/>
            <a:ext cx="2547938" cy="23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rock cycle?</a:t>
            </a:r>
          </a:p>
          <a:p>
            <a:pPr lvl="1"/>
            <a:r>
              <a:rPr lang="en-US" dirty="0" smtClean="0"/>
              <a:t>Rocks are ALWAYS changing</a:t>
            </a:r>
          </a:p>
          <a:p>
            <a:pPr lvl="1"/>
            <a:r>
              <a:rPr lang="en-US" dirty="0" smtClean="0"/>
              <a:t>Each type of rock can change into the other</a:t>
            </a:r>
          </a:p>
          <a:p>
            <a:pPr lvl="2"/>
            <a:r>
              <a:rPr lang="en-US" dirty="0" smtClean="0"/>
              <a:t>This series of processes is called the </a:t>
            </a:r>
            <a:r>
              <a:rPr lang="en-US" dirty="0" smtClean="0">
                <a:hlinkClick r:id="rId2"/>
              </a:rPr>
              <a:t>rock cycle</a:t>
            </a:r>
            <a:endParaRPr lang="en-US" dirty="0" smtClean="0"/>
          </a:p>
          <a:p>
            <a:pPr lvl="2"/>
            <a:r>
              <a:rPr lang="en-US" dirty="0" smtClean="0"/>
              <a:t>Factors that cause the rock cycle to take place are temperature, pressure, weathering, and erosion (all of these can change a rocks identity)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0" y="1524000"/>
            <a:ext cx="4837198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tectonic plate motions affect the rock cycle?</a:t>
            </a:r>
          </a:p>
          <a:p>
            <a:pPr lvl="1"/>
            <a:r>
              <a:rPr lang="en-US" dirty="0" smtClean="0"/>
              <a:t>Moves rock up or down</a:t>
            </a:r>
          </a:p>
          <a:p>
            <a:pPr lvl="2"/>
            <a:r>
              <a:rPr lang="en-US" dirty="0" smtClean="0"/>
              <a:t>Uplift- the rising of regions of the crust to higher elevations</a:t>
            </a:r>
          </a:p>
          <a:p>
            <a:pPr lvl="2"/>
            <a:r>
              <a:rPr lang="en-US" dirty="0" smtClean="0"/>
              <a:t>Subsidence- the sinking of regions of the crust to lower elevations</a:t>
            </a:r>
          </a:p>
          <a:p>
            <a:pPr lvl="1"/>
            <a:r>
              <a:rPr lang="en-US" dirty="0" smtClean="0"/>
              <a:t>By pulling apart earth’s surface</a:t>
            </a:r>
          </a:p>
          <a:p>
            <a:pPr lvl="2"/>
            <a:r>
              <a:rPr lang="en-US" dirty="0" smtClean="0"/>
              <a:t>Rift zone- an area where a set of deep cracks form</a:t>
            </a:r>
          </a:p>
          <a:p>
            <a:pPr lvl="3"/>
            <a:r>
              <a:rPr lang="en-US" dirty="0" smtClean="0"/>
              <a:t>Common between tectonic plates</a:t>
            </a:r>
          </a:p>
          <a:p>
            <a:pPr lvl="3"/>
            <a:r>
              <a:rPr lang="en-US" dirty="0" smtClean="0"/>
              <a:t>Allows rock below Earth’s surface to rise up</a:t>
            </a:r>
          </a:p>
          <a:p>
            <a:pPr lvl="4"/>
            <a:r>
              <a:rPr lang="en-US" dirty="0" smtClean="0"/>
              <a:t>Rock cools and forms igneous rock</a:t>
            </a:r>
          </a:p>
        </p:txBody>
      </p:sp>
    </p:spTree>
    <p:extLst>
      <p:ext uri="{BB962C8B-B14F-4D97-AF65-F5344CB8AC3E}">
        <p14:creationId xmlns:p14="http://schemas.microsoft.com/office/powerpoint/2010/main" val="31004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how ancient people used rock to create shelter.</a:t>
            </a:r>
          </a:p>
          <a:p>
            <a:endParaRPr lang="en-US" dirty="0"/>
          </a:p>
          <a:p>
            <a:r>
              <a:rPr lang="en-US" dirty="0" smtClean="0"/>
              <a:t>How do you think living in a rock environment affected their daily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3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4199082" cy="3149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73" y="0"/>
            <a:ext cx="8229600" cy="1143000"/>
          </a:xfrm>
        </p:spPr>
        <p:txBody>
          <a:bodyPr/>
          <a:lstStyle/>
          <a:p>
            <a:r>
              <a:rPr lang="en-US" dirty="0" smtClean="0"/>
              <a:t>Cliff Dwellings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6" y="1236807"/>
            <a:ext cx="3890433" cy="2917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82" y="1219200"/>
            <a:ext cx="3987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characteristics of mineral</a:t>
            </a:r>
          </a:p>
          <a:p>
            <a:r>
              <a:rPr lang="en-US" dirty="0" smtClean="0"/>
              <a:t>Summarize three ways that minerals form</a:t>
            </a:r>
          </a:p>
          <a:p>
            <a:r>
              <a:rPr lang="en-US" dirty="0" smtClean="0"/>
              <a:t>Describe silicate minerals</a:t>
            </a:r>
          </a:p>
          <a:p>
            <a:r>
              <a:rPr lang="en-US" dirty="0" smtClean="0"/>
              <a:t>Name common silicate minerals</a:t>
            </a:r>
          </a:p>
          <a:p>
            <a:r>
              <a:rPr lang="en-US" dirty="0" smtClean="0"/>
              <a:t>Identify main classes of </a:t>
            </a:r>
            <a:r>
              <a:rPr lang="en-US" dirty="0" err="1" smtClean="0"/>
              <a:t>nonsilicate</a:t>
            </a:r>
            <a:r>
              <a:rPr lang="en-US" dirty="0" smtClean="0"/>
              <a:t> minerals</a:t>
            </a:r>
          </a:p>
          <a:p>
            <a:r>
              <a:rPr lang="en-US" dirty="0" smtClean="0"/>
              <a:t>Identify physical properties that are used to identify minerals</a:t>
            </a:r>
          </a:p>
        </p:txBody>
      </p:sp>
    </p:spTree>
    <p:extLst>
      <p:ext uri="{BB962C8B-B14F-4D97-AF65-F5344CB8AC3E}">
        <p14:creationId xmlns:p14="http://schemas.microsoft.com/office/powerpoint/2010/main" val="3357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Classes of Rock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Rock- a combination of one or more minerals or organic matter</a:t>
            </a:r>
          </a:p>
          <a:p>
            <a:pPr lvl="2"/>
            <a:r>
              <a:rPr lang="en-US" dirty="0" smtClean="0"/>
              <a:t>Igneous, sedimentary, metamorphic</a:t>
            </a:r>
          </a:p>
          <a:p>
            <a:r>
              <a:rPr lang="en-US" dirty="0" smtClean="0"/>
              <a:t>How are rocks classified?</a:t>
            </a:r>
          </a:p>
          <a:p>
            <a:pPr lvl="1"/>
            <a:r>
              <a:rPr lang="en-US" dirty="0" smtClean="0"/>
              <a:t>By Mineral Composition</a:t>
            </a:r>
          </a:p>
          <a:p>
            <a:pPr lvl="2"/>
            <a:r>
              <a:rPr lang="en-US" dirty="0" smtClean="0"/>
              <a:t>What the rock is made of (quartz, feldspar)</a:t>
            </a:r>
          </a:p>
          <a:p>
            <a:pPr lvl="3"/>
            <a:r>
              <a:rPr lang="en-US" dirty="0" smtClean="0"/>
              <a:t>Silica (SiO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Limestone is mostly made of the mineral, calcite</a:t>
            </a:r>
          </a:p>
          <a:p>
            <a:pPr lvl="1"/>
            <a:r>
              <a:rPr lang="en-US" dirty="0" smtClean="0"/>
              <a:t>By Texture</a:t>
            </a:r>
          </a:p>
          <a:p>
            <a:pPr lvl="2"/>
            <a:r>
              <a:rPr lang="en-US" dirty="0" smtClean="0"/>
              <a:t>Size, shape, positions of the grains that make up a rock</a:t>
            </a:r>
          </a:p>
          <a:p>
            <a:pPr lvl="3"/>
            <a:r>
              <a:rPr lang="en-US" dirty="0" smtClean="0"/>
              <a:t>Fine-grained/coarse-grained rocks</a:t>
            </a:r>
          </a:p>
          <a:p>
            <a:pPr lvl="4"/>
            <a:r>
              <a:rPr lang="en-US" dirty="0" smtClean="0"/>
              <a:t>Gives clues to how the rock was formed</a:t>
            </a:r>
          </a:p>
          <a:p>
            <a:pPr lvl="4"/>
            <a:r>
              <a:rPr lang="en-US" dirty="0" smtClean="0"/>
              <a:t>Igneous- can be fine and coarse</a:t>
            </a:r>
          </a:p>
          <a:p>
            <a:pPr lvl="4"/>
            <a:r>
              <a:rPr lang="en-US" dirty="0" smtClean="0"/>
              <a:t>Metamorphic- texture depends on rocks original composition and temp/pressure at which it formed</a:t>
            </a:r>
          </a:p>
          <a:p>
            <a:pPr lvl="4"/>
            <a:r>
              <a:rPr lang="en-US" dirty="0" smtClean="0"/>
              <a:t># 6, 7</a:t>
            </a:r>
            <a:r>
              <a:rPr lang="en-US" dirty="0"/>
              <a:t> </a:t>
            </a:r>
            <a:r>
              <a:rPr lang="en-US" dirty="0" smtClean="0"/>
              <a:t>   pg. 173</a:t>
            </a:r>
          </a:p>
        </p:txBody>
      </p:sp>
    </p:spTree>
    <p:extLst>
      <p:ext uri="{BB962C8B-B14F-4D97-AF65-F5344CB8AC3E}">
        <p14:creationId xmlns:p14="http://schemas.microsoft.com/office/powerpoint/2010/main" val="36118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Kinds of Igneous Rock</a:t>
            </a:r>
          </a:p>
          <a:p>
            <a:pPr lvl="2"/>
            <a:r>
              <a:rPr lang="en-US" dirty="0" smtClean="0"/>
              <a:t>Intrusive, extrusive</a:t>
            </a:r>
          </a:p>
          <a:p>
            <a:pPr lvl="1"/>
            <a:r>
              <a:rPr lang="en-US" dirty="0" smtClean="0"/>
              <a:t>Intrusive- magma cools beneath Earth’s surface forming intrusive rock</a:t>
            </a:r>
          </a:p>
          <a:p>
            <a:pPr lvl="2"/>
            <a:r>
              <a:rPr lang="en-US" dirty="0" smtClean="0"/>
              <a:t>Cools very slowly</a:t>
            </a:r>
          </a:p>
          <a:p>
            <a:pPr lvl="2"/>
            <a:r>
              <a:rPr lang="en-US" dirty="0" smtClean="0"/>
              <a:t>Form large, visible crystals (coarse-grained)</a:t>
            </a:r>
          </a:p>
          <a:p>
            <a:pPr lvl="3"/>
            <a:r>
              <a:rPr lang="en-US" dirty="0" smtClean="0"/>
              <a:t>Ex: granite, diorite</a:t>
            </a:r>
          </a:p>
          <a:p>
            <a:pPr lvl="1"/>
            <a:r>
              <a:rPr lang="en-US" dirty="0" smtClean="0"/>
              <a:t>Extrusive- forms when lava erupts/extrudes onto Earth’s surface</a:t>
            </a:r>
          </a:p>
          <a:p>
            <a:pPr lvl="2"/>
            <a:r>
              <a:rPr lang="en-US" dirty="0" smtClean="0"/>
              <a:t>Common around the sides and bases of volcanoes</a:t>
            </a:r>
          </a:p>
          <a:p>
            <a:pPr lvl="2"/>
            <a:r>
              <a:rPr lang="en-US" dirty="0" smtClean="0"/>
              <a:t>Cools quickly, very little time for crystal formation</a:t>
            </a:r>
          </a:p>
          <a:p>
            <a:pPr lvl="3"/>
            <a:r>
              <a:rPr lang="en-US" dirty="0" smtClean="0"/>
              <a:t>Fine/grained</a:t>
            </a:r>
          </a:p>
          <a:p>
            <a:pPr lvl="4"/>
            <a:r>
              <a:rPr lang="en-US" dirty="0" smtClean="0"/>
              <a:t>Ex: obsidian, basalt, andesite</a:t>
            </a:r>
          </a:p>
          <a:p>
            <a:pPr lvl="4"/>
            <a:r>
              <a:rPr lang="en-US" dirty="0" smtClean="0"/>
              <a:t>Rd </a:t>
            </a:r>
            <a:r>
              <a:rPr lang="en-US" dirty="0" err="1" smtClean="0"/>
              <a:t>pg</a:t>
            </a:r>
            <a:r>
              <a:rPr lang="en-US" dirty="0" smtClean="0"/>
              <a:t> 175, last para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28725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81087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3124200"/>
            <a:ext cx="2543175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1242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are three types of Sedimentary Rock?</a:t>
            </a:r>
          </a:p>
          <a:p>
            <a:pPr lvl="2"/>
            <a:r>
              <a:rPr lang="en-US" dirty="0" smtClean="0"/>
              <a:t>Clastic, chemical, organic</a:t>
            </a:r>
            <a:endParaRPr lang="en-US" dirty="0"/>
          </a:p>
          <a:p>
            <a:pPr lvl="1"/>
            <a:r>
              <a:rPr lang="en-US" dirty="0" smtClean="0"/>
              <a:t>Clastic- forms when sediments are buried, compacted, and cemented together by calcite or quartz</a:t>
            </a:r>
          </a:p>
          <a:p>
            <a:pPr lvl="2"/>
            <a:r>
              <a:rPr lang="en-US" dirty="0" smtClean="0"/>
              <a:t>Ex: sandstone, breccia, and conglomerate</a:t>
            </a:r>
          </a:p>
          <a:p>
            <a:pPr lvl="1"/>
            <a:r>
              <a:rPr lang="en-US" dirty="0" smtClean="0"/>
              <a:t>Chemical-  form when water, usually seawater, evaporates</a:t>
            </a:r>
          </a:p>
          <a:p>
            <a:pPr lvl="2"/>
            <a:r>
              <a:rPr lang="en-US" dirty="0" smtClean="0"/>
              <a:t>Ex: rock salt (made of halite)</a:t>
            </a:r>
          </a:p>
          <a:p>
            <a:pPr lvl="1"/>
            <a:r>
              <a:rPr lang="en-US" dirty="0" smtClean="0"/>
              <a:t>Organic- forms from the remains or fossils, or once-living plants and animals</a:t>
            </a:r>
          </a:p>
          <a:p>
            <a:pPr lvl="2"/>
            <a:r>
              <a:rPr lang="en-US" dirty="0" smtClean="0"/>
              <a:t>Examples:</a:t>
            </a:r>
          </a:p>
          <a:p>
            <a:pPr lvl="3"/>
            <a:r>
              <a:rPr lang="en-US" dirty="0" smtClean="0"/>
              <a:t>Limestone- from organisms that lived in the ocean</a:t>
            </a:r>
          </a:p>
          <a:p>
            <a:pPr lvl="4"/>
            <a:r>
              <a:rPr lang="en-US" dirty="0" smtClean="0"/>
              <a:t>Coquina (fossiliferous limestone)</a:t>
            </a:r>
          </a:p>
          <a:p>
            <a:pPr lvl="3"/>
            <a:r>
              <a:rPr lang="en-US" dirty="0" smtClean="0"/>
              <a:t>Coal- from plant material that’s been buried (</a:t>
            </a:r>
            <a:r>
              <a:rPr lang="en-US" smtClean="0"/>
              <a:t>takes millions of years to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1457" y="165047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minerals have in common?</a:t>
            </a:r>
          </a:p>
          <a:p>
            <a:pPr lvl="2"/>
            <a:r>
              <a:rPr lang="en-US" dirty="0" smtClean="0"/>
              <a:t>Mineral: naturally occurring, inorganic solid, that has a definite crystalline structure and chemical composition</a:t>
            </a:r>
          </a:p>
          <a:p>
            <a:pPr lvl="1"/>
            <a:r>
              <a:rPr lang="en-US" dirty="0" smtClean="0"/>
              <a:t>Definite chemical composition</a:t>
            </a:r>
          </a:p>
          <a:p>
            <a:pPr lvl="3"/>
            <a:r>
              <a:rPr lang="en-US" dirty="0" smtClean="0"/>
              <a:t>Elements</a:t>
            </a:r>
          </a:p>
          <a:p>
            <a:pPr lvl="3"/>
            <a:r>
              <a:rPr lang="en-US" dirty="0" smtClean="0"/>
              <a:t>Atom</a:t>
            </a:r>
          </a:p>
          <a:p>
            <a:pPr lvl="3"/>
            <a:r>
              <a:rPr lang="en-US" dirty="0" smtClean="0"/>
              <a:t>Compound</a:t>
            </a:r>
          </a:p>
          <a:p>
            <a:pPr lvl="2"/>
            <a:r>
              <a:rPr lang="en-US" dirty="0" smtClean="0"/>
              <a:t>Chemical composition is determined by the </a:t>
            </a:r>
            <a:r>
              <a:rPr lang="en-US" b="1" dirty="0" smtClean="0"/>
              <a:t>element</a:t>
            </a:r>
            <a:r>
              <a:rPr lang="en-US" dirty="0" smtClean="0"/>
              <a:t> OR </a:t>
            </a:r>
            <a:r>
              <a:rPr lang="en-US" b="1" dirty="0" smtClean="0"/>
              <a:t>compound</a:t>
            </a:r>
            <a:r>
              <a:rPr lang="en-US" dirty="0" smtClean="0"/>
              <a:t> that makes up the mineral</a:t>
            </a:r>
          </a:p>
          <a:p>
            <a:pPr lvl="3"/>
            <a:r>
              <a:rPr lang="en-US" dirty="0" smtClean="0"/>
              <a:t>EX: gold is an element and a mineral (Au)</a:t>
            </a:r>
          </a:p>
          <a:p>
            <a:pPr lvl="3"/>
            <a:r>
              <a:rPr lang="en-US" dirty="0" smtClean="0"/>
              <a:t>EX: quartz is a compound and a mineral (SiO2)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1890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52890"/>
            <a:ext cx="2971800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29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</a:t>
            </a:r>
          </a:p>
          <a:p>
            <a:pPr lvl="2"/>
            <a:r>
              <a:rPr lang="en-US" dirty="0" smtClean="0"/>
              <a:t>Minerals have to be solid (definite volume and shape)</a:t>
            </a:r>
          </a:p>
          <a:p>
            <a:pPr lvl="2"/>
            <a:r>
              <a:rPr lang="en-US" dirty="0" smtClean="0"/>
              <a:t>Water vs ice</a:t>
            </a:r>
          </a:p>
          <a:p>
            <a:r>
              <a:rPr lang="en-US" dirty="0" smtClean="0"/>
              <a:t>Inorganic- not made up of living things</a:t>
            </a:r>
          </a:p>
          <a:p>
            <a:pPr lvl="1"/>
            <a:r>
              <a:rPr lang="en-US" dirty="0" smtClean="0"/>
              <a:t>Clam shells and kidney stones are made BY living things, but are still inorganic</a:t>
            </a:r>
          </a:p>
          <a:p>
            <a:pPr lvl="1"/>
            <a:r>
              <a:rPr lang="en-US" dirty="0" smtClean="0"/>
              <a:t>Coal and Sugar?</a:t>
            </a:r>
          </a:p>
          <a:p>
            <a:pPr lvl="2"/>
            <a:r>
              <a:rPr lang="en-US" dirty="0" smtClean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1857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Crystalline Structure</a:t>
            </a:r>
          </a:p>
          <a:p>
            <a:pPr lvl="1"/>
            <a:r>
              <a:rPr lang="en-US" dirty="0" smtClean="0"/>
              <a:t>Crystal: solid, geometric that results from a repeating pattern of atoms or molecules</a:t>
            </a:r>
          </a:p>
          <a:p>
            <a:pPr lvl="1"/>
            <a:r>
              <a:rPr lang="en-US" dirty="0" smtClean="0"/>
              <a:t>Minerals can be placed in classes based on their specific shape</a:t>
            </a:r>
          </a:p>
          <a:p>
            <a:r>
              <a:rPr lang="en-US" dirty="0" smtClean="0"/>
              <a:t>Naturally Occurring</a:t>
            </a:r>
          </a:p>
          <a:p>
            <a:pPr lvl="1"/>
            <a:r>
              <a:rPr lang="en-US" dirty="0" smtClean="0"/>
              <a:t>Formed by natural processes on Earth (universe)</a:t>
            </a:r>
          </a:p>
          <a:p>
            <a:pPr lvl="1"/>
            <a:r>
              <a:rPr lang="en-US" dirty="0" smtClean="0"/>
              <a:t>Not </a:t>
            </a:r>
            <a:r>
              <a:rPr lang="en-US" b="1" dirty="0" smtClean="0">
                <a:hlinkClick r:id="rId2"/>
              </a:rPr>
              <a:t>synthetic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(man made)</a:t>
            </a:r>
          </a:p>
          <a:p>
            <a:pPr lvl="1"/>
            <a:r>
              <a:rPr lang="en-US" dirty="0" smtClean="0"/>
              <a:t>Will learn more about HOW minerals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minerals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The type of mineral that forms in a specific area depends on which elements are present in that area.</a:t>
            </a:r>
          </a:p>
          <a:p>
            <a:r>
              <a:rPr lang="en-US" u="sng" dirty="0" smtClean="0"/>
              <a:t>As Magma and Lava Cool</a:t>
            </a:r>
          </a:p>
          <a:p>
            <a:pPr lvl="1"/>
            <a:r>
              <a:rPr lang="en-US" dirty="0" smtClean="0"/>
              <a:t>Magma (molten rock) contains most of the types of atoms that are found in minerals</a:t>
            </a:r>
          </a:p>
          <a:p>
            <a:pPr lvl="1"/>
            <a:r>
              <a:rPr lang="en-US" dirty="0" smtClean="0"/>
              <a:t>As magma cools, the atoms form together to create different minerals</a:t>
            </a:r>
          </a:p>
          <a:p>
            <a:pPr lvl="3"/>
            <a:r>
              <a:rPr lang="en-US" dirty="0" smtClean="0"/>
              <a:t>EX: </a:t>
            </a:r>
            <a:r>
              <a:rPr lang="en-US" dirty="0" smtClean="0">
                <a:hlinkClick r:id="rId2"/>
              </a:rPr>
              <a:t>Quartz</a:t>
            </a:r>
            <a:endParaRPr lang="en-US" dirty="0" smtClean="0"/>
          </a:p>
          <a:p>
            <a:r>
              <a:rPr lang="en-US" u="sng" dirty="0" smtClean="0"/>
              <a:t>By Metamorphism</a:t>
            </a:r>
            <a:endParaRPr lang="en-US" dirty="0" smtClean="0"/>
          </a:p>
          <a:p>
            <a:pPr lvl="1"/>
            <a:r>
              <a:rPr lang="en-US" dirty="0" smtClean="0"/>
              <a:t>Temperature and pressure in Earth cause minerals to form</a:t>
            </a:r>
          </a:p>
          <a:p>
            <a:pPr lvl="1"/>
            <a:r>
              <a:rPr lang="en-US" dirty="0" smtClean="0"/>
              <a:t>Bonds between atoms break and reform to make new minerals</a:t>
            </a:r>
          </a:p>
          <a:p>
            <a:pPr lvl="2"/>
            <a:r>
              <a:rPr lang="en-US" dirty="0" smtClean="0"/>
              <a:t>EX: chlorite and quartz atom bonds break and reform to make garnet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From Solutions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There are substances dissolved in water. As water evaporates, these substances form into solids and come out of the solution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u="sng" dirty="0" smtClean="0">
                <a:sym typeface="Wingdings" panose="05000000000000000000" pitchFamily="2" charset="2"/>
              </a:rPr>
              <a:t>precipitate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b="1" u="sng" dirty="0" smtClean="0">
                <a:sym typeface="Wingdings" panose="05000000000000000000" pitchFamily="2" charset="2"/>
              </a:rPr>
              <a:t>EX</a:t>
            </a:r>
            <a:r>
              <a:rPr lang="en-US" dirty="0" smtClean="0">
                <a:sym typeface="Wingdings" panose="05000000000000000000" pitchFamily="2" charset="2"/>
              </a:rPr>
              <a:t>: Gypsum forms as water evaporates</a:t>
            </a:r>
            <a:endParaRPr lang="en-US" b="1" u="sng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minerals classified?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Based on chemical composition</a:t>
            </a:r>
          </a:p>
          <a:p>
            <a:pPr lvl="2"/>
            <a:r>
              <a:rPr lang="en-US" dirty="0" smtClean="0"/>
              <a:t>Silicate</a:t>
            </a:r>
          </a:p>
          <a:p>
            <a:pPr lvl="2"/>
            <a:r>
              <a:rPr lang="en-US" dirty="0" err="1" smtClean="0"/>
              <a:t>Nonsilicate</a:t>
            </a:r>
            <a:endParaRPr lang="en-US" dirty="0" smtClean="0"/>
          </a:p>
          <a:p>
            <a:r>
              <a:rPr lang="en-US" dirty="0" smtClean="0"/>
              <a:t>Silicate Minerals</a:t>
            </a:r>
          </a:p>
          <a:p>
            <a:pPr lvl="1"/>
            <a:r>
              <a:rPr lang="en-US" dirty="0" smtClean="0"/>
              <a:t>Silicon (Si) and oxygen (O) </a:t>
            </a:r>
          </a:p>
          <a:p>
            <a:pPr lvl="1"/>
            <a:r>
              <a:rPr lang="en-US" dirty="0" smtClean="0"/>
              <a:t>are the two most common elements in Earth’s crust</a:t>
            </a:r>
          </a:p>
          <a:p>
            <a:pPr lvl="1"/>
            <a:r>
              <a:rPr lang="en-US" dirty="0" smtClean="0"/>
              <a:t>Minerals that contain a combination of these two elements are called </a:t>
            </a:r>
            <a:r>
              <a:rPr lang="en-US" u="sng" dirty="0" smtClean="0"/>
              <a:t>silicate minerals</a:t>
            </a:r>
          </a:p>
          <a:p>
            <a:pPr lvl="2"/>
            <a:r>
              <a:rPr lang="en-US" dirty="0" smtClean="0"/>
              <a:t>Most common: feldspar and quartz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2924</TotalTime>
  <Words>1102</Words>
  <Application>Microsoft Office PowerPoint</Application>
  <PresentationFormat>On-screen Show (4:3)</PresentationFormat>
  <Paragraphs>156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Unit 3</vt:lpstr>
      <vt:lpstr>Learning Goals</vt:lpstr>
      <vt:lpstr>Minerals</vt:lpstr>
      <vt:lpstr>PowerPoint Presentation</vt:lpstr>
      <vt:lpstr>Cont…</vt:lpstr>
      <vt:lpstr>Cont…</vt:lpstr>
      <vt:lpstr>How are minerals formed?</vt:lpstr>
      <vt:lpstr>Cont…</vt:lpstr>
      <vt:lpstr>How are minerals classified?</vt:lpstr>
      <vt:lpstr>Cont…</vt:lpstr>
      <vt:lpstr>Classify that Nonsilicate</vt:lpstr>
      <vt:lpstr>Classify that Nonsilicate</vt:lpstr>
      <vt:lpstr>Rocks</vt:lpstr>
      <vt:lpstr>Classified</vt:lpstr>
      <vt:lpstr>Classified Information</vt:lpstr>
      <vt:lpstr>Classified</vt:lpstr>
      <vt:lpstr>Why it Matters</vt:lpstr>
      <vt:lpstr>Cliff Dwellings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Classes of Rock</vt:lpstr>
      <vt:lpstr>PowerPoint Presentation</vt:lpstr>
      <vt:lpstr>PowerPoint Presentation</vt:lpstr>
      <vt:lpstr>PowerPoint Presentation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Samantha Hall</dc:creator>
  <cp:lastModifiedBy>Samantha Hall</cp:lastModifiedBy>
  <cp:revision>42</cp:revision>
  <dcterms:created xsi:type="dcterms:W3CDTF">2016-11-10T13:27:08Z</dcterms:created>
  <dcterms:modified xsi:type="dcterms:W3CDTF">2020-01-13T14:08:37Z</dcterms:modified>
</cp:coreProperties>
</file>